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5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7" r:id="rId9"/>
    <p:sldId id="272" r:id="rId10"/>
    <p:sldId id="273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8/19/13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8/19/13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8/19/13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2013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4:30-6:00 and Thursday 4:00-6:00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4" name="Picture 3" descr="0023577a_medium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71800"/>
            <a:ext cx="2536952" cy="33528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</a:t>
            </a:r>
            <a:r>
              <a:rPr lang="en-US" dirty="0" smtClean="0"/>
              <a:t> </a:t>
            </a:r>
            <a:r>
              <a:rPr lang="en-US" dirty="0" smtClean="0"/>
              <a:t>75</a:t>
            </a:r>
            <a:r>
              <a:rPr lang="en-US" dirty="0" smtClean="0"/>
              <a:t> </a:t>
            </a:r>
            <a:r>
              <a:rPr lang="en-US" dirty="0" smtClean="0"/>
              <a:t>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</a:t>
            </a:r>
            <a:r>
              <a:rPr lang="en-US" dirty="0" smtClean="0"/>
              <a:t> 3.5 </a:t>
            </a:r>
            <a:r>
              <a:rPr lang="en-US" dirty="0" smtClean="0"/>
              <a:t>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222</TotalTime>
  <Pages>0</Pages>
  <Words>470</Words>
  <Characters>0</Characters>
  <Application>Microsoft Macintosh PowerPoint</Application>
  <PresentationFormat>On-screen Show (4:3)</PresentationFormat>
  <Lines>0</Lines>
  <Paragraphs>93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27</cp:revision>
  <dcterms:created xsi:type="dcterms:W3CDTF">2013-08-19T13:30:05Z</dcterms:created>
  <dcterms:modified xsi:type="dcterms:W3CDTF">2013-08-19T13:38:38Z</dcterms:modified>
</cp:coreProperties>
</file>